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1" r:id="rId5"/>
    <p:sldId id="262" r:id="rId6"/>
    <p:sldId id="263" r:id="rId7"/>
    <p:sldId id="266" r:id="rId8"/>
    <p:sldId id="267" r:id="rId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0"/>
    <p:restoredTop sz="94544"/>
  </p:normalViewPr>
  <p:slideViewPr>
    <p:cSldViewPr snapToGrid="0" showGuides="1">
      <p:cViewPr varScale="1">
        <p:scale>
          <a:sx n="124" d="100"/>
          <a:sy n="124" d="100"/>
        </p:scale>
        <p:origin x="408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10558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9239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510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20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F62-BA03-2E37-C4A3-522C22FB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0AB9-1C7F-DE59-4DA2-E95F7BD58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86FFF-A4E9-B906-6089-F5EB0CB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C436-8A94-EAC1-9431-D5920FDF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350-A6A0-84E5-1B99-2F3D5842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157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7BB9-A903-7EEE-D5AB-8218FBEF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62DAE-8EDC-72EA-9825-DAF90F6B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8760-0D16-1F7B-07B2-1EF837A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C3D1-FDED-D914-197F-71B3ACD8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B9CE-F6EE-4EA8-5CE9-2DB07A36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6872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B335-3679-10EC-A356-8FB7ECDF2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A1F54-8E39-15BC-6C4A-66C31692D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5E30-D3E0-FF07-C8DA-F83B1015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8CB2-4601-94D8-3414-C68E2579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DA40F-6F0D-6D39-367A-9B8CE2CA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1047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DB71-0530-D48F-57F4-C1BC7A4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549B-32AC-7B2A-8D91-E0FC35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C089A-C596-FB19-B622-296E462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1A14-AA30-2F86-98F1-E2162F2D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AB13-AB15-6108-9A29-5DEA40FD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8305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DB1-C812-044A-8BF0-BF2AB70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B376-6FB1-50C2-4D9A-7BBC4E403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9D2E-2127-BEB2-04F4-8B33538C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00DC1-8E12-FEEA-704D-1CCA3213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7D88-DABF-D135-7E3D-F72E1E2C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91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A8D6-B1AB-731A-50F1-685A699E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097F-D500-9D7D-993F-2D6DE4ED7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F40BE-2AD5-C9C7-A650-96054466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3CDA2-81EE-BF65-2331-E28D80EF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0299-39BE-5FDE-9428-121BE161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BC5BF-C289-0AF8-66B0-5E32CB3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864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7947-2271-4B3D-6A1A-67452250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F711-ABE5-04A3-5AFF-F5F26655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E63F-C307-4CA3-4976-EE277578A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11196-E5D6-4276-D774-8BDF26BB2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63A1-DDA3-AD5A-E6B4-7EEA0E09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B60F-2F49-B899-7C5C-ED48C680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C3D68-3176-A37A-96A1-D146E07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DF60-B819-5B19-8C2B-C3E901D6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590E-BC0F-F1C9-F089-9D4784E3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A918-99ED-AC6B-13AA-88EAC12D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DD8D-7CFA-2896-EB0E-5C238F70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6B876-516D-5259-AADA-484FC461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26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D4A16-D83F-873E-7228-F1D6220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0BBD-909D-3610-A251-18D1CD40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872C-6E89-C05F-E3AD-6F911E30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9772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B4D0-6450-D2B2-3551-B72EAA2D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1D63-DE9E-3494-4B61-6C4E6922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1F09F-C537-6410-F812-D264D3B0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14396-F59E-C6E4-D802-48FC4B1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2765-CD6D-D2A1-E50A-8631A634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E5E2-3A3D-D164-F33F-970BBE4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466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29-341D-E302-CAD0-F5ED7143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B77DE-3B8B-96DE-5D2D-8F5342C0C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66CA-F8FC-AB24-6150-D9140D70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30F09-BB4E-A554-0C80-2F025641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5AE70-3FB1-4D4C-C18F-D4DF5DDF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F687-AD23-E24B-3CD1-737F85C8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91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B00A-5170-A1ED-F2D1-349938C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98F8-44F1-7CD5-575F-CEAD739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D1F-79FC-CE07-E8B5-04562B2ED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21/09/2023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C627-0EEE-8191-B332-CEFCE577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EDDDC-08D9-842F-2F59-7CEDE5E30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5" r="13726"/>
          <a:stretch/>
        </p:blipFill>
        <p:spPr>
          <a:xfrm>
            <a:off x="0" y="446317"/>
            <a:ext cx="5941558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6445190" y="28263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8075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9599580" y="2770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8713413" y="221602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10403720" y="22269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9304263" y="299357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10788265" y="362494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6819303" y="405959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</p:spTree>
    <p:extLst>
      <p:ext uri="{BB962C8B-B14F-4D97-AF65-F5344CB8AC3E}">
        <p14:creationId xmlns:p14="http://schemas.microsoft.com/office/powerpoint/2010/main" val="38421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7CD86-4F0B-DCF4-9C5A-948F5A24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56" y="533400"/>
            <a:ext cx="6602257" cy="4060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91733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088FB-E88C-C8AC-C72D-1C509BF1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282" y="902732"/>
            <a:ext cx="7772400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6172200" y="76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BBCE6-2573-37FC-6880-97A5CD9F7347}"/>
              </a:ext>
            </a:extLst>
          </p:cNvPr>
          <p:cNvSpPr txBox="1"/>
          <p:nvPr/>
        </p:nvSpPr>
        <p:spPr>
          <a:xfrm>
            <a:off x="-262704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C56F-6334-1237-FE24-C473CE3AC566}"/>
              </a:ext>
            </a:extLst>
          </p:cNvPr>
          <p:cNvSpPr txBox="1"/>
          <p:nvPr/>
        </p:nvSpPr>
        <p:spPr>
          <a:xfrm>
            <a:off x="1062810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A5F00-D48D-1192-E2B5-3DB9AB693948}"/>
              </a:ext>
            </a:extLst>
          </p:cNvPr>
          <p:cNvSpPr txBox="1"/>
          <p:nvPr/>
        </p:nvSpPr>
        <p:spPr>
          <a:xfrm>
            <a:off x="2326608" y="10727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25CDD-DBFA-FBF1-C6E3-64C0B65A9851}"/>
              </a:ext>
            </a:extLst>
          </p:cNvPr>
          <p:cNvSpPr txBox="1"/>
          <p:nvPr/>
        </p:nvSpPr>
        <p:spPr>
          <a:xfrm>
            <a:off x="-51401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D4E48-96DD-DAE7-BB5F-86A6C25FEB15}"/>
              </a:ext>
            </a:extLst>
          </p:cNvPr>
          <p:cNvSpPr txBox="1"/>
          <p:nvPr/>
        </p:nvSpPr>
        <p:spPr>
          <a:xfrm>
            <a:off x="922022" y="271030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86A50-6A41-8915-91E0-B98F6172A20B}"/>
              </a:ext>
            </a:extLst>
          </p:cNvPr>
          <p:cNvSpPr txBox="1"/>
          <p:nvPr/>
        </p:nvSpPr>
        <p:spPr>
          <a:xfrm>
            <a:off x="4024588" y="271030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FE9F-9179-02E3-ABD4-BEC9B75233BB}"/>
              </a:ext>
            </a:extLst>
          </p:cNvPr>
          <p:cNvSpPr txBox="1"/>
          <p:nvPr/>
        </p:nvSpPr>
        <p:spPr>
          <a:xfrm>
            <a:off x="2824693" y="3228797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95F6-EF71-1CF7-F79A-8352709F8D6B}"/>
              </a:ext>
            </a:extLst>
          </p:cNvPr>
          <p:cNvSpPr txBox="1"/>
          <p:nvPr/>
        </p:nvSpPr>
        <p:spPr>
          <a:xfrm>
            <a:off x="3901265" y="327511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67CDA-BD14-41FF-FF05-AF8DD5405B6C}"/>
              </a:ext>
            </a:extLst>
          </p:cNvPr>
          <p:cNvSpPr txBox="1"/>
          <p:nvPr/>
        </p:nvSpPr>
        <p:spPr>
          <a:xfrm>
            <a:off x="1404257" y="6357257"/>
            <a:ext cx="44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Singletons: (X607, 28), (X609, 30), (X610, 29)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630CA-EF81-1E62-4237-22FB0FEC8823}"/>
              </a:ext>
            </a:extLst>
          </p:cNvPr>
          <p:cNvSpPr txBox="1"/>
          <p:nvPr/>
        </p:nvSpPr>
        <p:spPr>
          <a:xfrm>
            <a:off x="4300465" y="324537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9A3A-6325-050F-C9FE-2A11226A79F3}"/>
              </a:ext>
            </a:extLst>
          </p:cNvPr>
          <p:cNvSpPr txBox="1"/>
          <p:nvPr/>
        </p:nvSpPr>
        <p:spPr>
          <a:xfrm>
            <a:off x="4802898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F34BA-E3B1-540E-B58F-CD1EC3FF30C3}"/>
              </a:ext>
            </a:extLst>
          </p:cNvPr>
          <p:cNvSpPr txBox="1"/>
          <p:nvPr/>
        </p:nvSpPr>
        <p:spPr>
          <a:xfrm>
            <a:off x="5354652" y="324433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BE879-9170-C44E-220F-F527C19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85" y="885709"/>
            <a:ext cx="7772400" cy="42647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83AC8C-B6A6-470A-B381-415E15DF8348}"/>
              </a:ext>
            </a:extLst>
          </p:cNvPr>
          <p:cNvSpPr txBox="1"/>
          <p:nvPr/>
        </p:nvSpPr>
        <p:spPr>
          <a:xfrm>
            <a:off x="6628510" y="104197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E5D90-67C8-5381-03B6-3EC3688CF364}"/>
              </a:ext>
            </a:extLst>
          </p:cNvPr>
          <p:cNvSpPr txBox="1"/>
          <p:nvPr/>
        </p:nvSpPr>
        <p:spPr>
          <a:xfrm>
            <a:off x="8077187" y="104197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AB2F-163E-7582-592C-23D156C04D61}"/>
              </a:ext>
            </a:extLst>
          </p:cNvPr>
          <p:cNvSpPr txBox="1"/>
          <p:nvPr/>
        </p:nvSpPr>
        <p:spPr>
          <a:xfrm>
            <a:off x="9589515" y="104197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0F1E1-15FA-D73E-0C45-2B6C574CFD0D}"/>
              </a:ext>
            </a:extLst>
          </p:cNvPr>
          <p:cNvSpPr txBox="1"/>
          <p:nvPr/>
        </p:nvSpPr>
        <p:spPr>
          <a:xfrm>
            <a:off x="8010538" y="281059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13B83-4630-D351-9DB6-31918AB3FC86}"/>
              </a:ext>
            </a:extLst>
          </p:cNvPr>
          <p:cNvSpPr txBox="1"/>
          <p:nvPr/>
        </p:nvSpPr>
        <p:spPr>
          <a:xfrm>
            <a:off x="9610670" y="285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FDB2F-809F-535B-9560-954CCAB3386D}"/>
              </a:ext>
            </a:extLst>
          </p:cNvPr>
          <p:cNvSpPr txBox="1"/>
          <p:nvPr/>
        </p:nvSpPr>
        <p:spPr>
          <a:xfrm>
            <a:off x="8063143" y="358574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403B0-F06A-5FD2-20FC-75F0BE9801DE}"/>
              </a:ext>
            </a:extLst>
          </p:cNvPr>
          <p:cNvSpPr txBox="1"/>
          <p:nvPr/>
        </p:nvSpPr>
        <p:spPr>
          <a:xfrm>
            <a:off x="8819687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529DE4-29B9-92F0-0DC8-9E7C1A9E656D}"/>
              </a:ext>
            </a:extLst>
          </p:cNvPr>
          <p:cNvSpPr txBox="1"/>
          <p:nvPr/>
        </p:nvSpPr>
        <p:spPr>
          <a:xfrm>
            <a:off x="10011812" y="41911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E0C8E-8057-3A8B-6270-F925A2A31E9C}"/>
              </a:ext>
            </a:extLst>
          </p:cNvPr>
          <p:cNvSpPr txBox="1"/>
          <p:nvPr/>
        </p:nvSpPr>
        <p:spPr>
          <a:xfrm>
            <a:off x="1122646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43FF-20C0-44E0-220E-1CF03D2F43D6}"/>
              </a:ext>
            </a:extLst>
          </p:cNvPr>
          <p:cNvSpPr txBox="1"/>
          <p:nvPr/>
        </p:nvSpPr>
        <p:spPr>
          <a:xfrm>
            <a:off x="10440872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F5283-63B1-6DB9-54A6-6A42B6A991A7}"/>
              </a:ext>
            </a:extLst>
          </p:cNvPr>
          <p:cNvSpPr txBox="1"/>
          <p:nvPr/>
        </p:nvSpPr>
        <p:spPr>
          <a:xfrm>
            <a:off x="10830027" y="419965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/>
              <a:t>X609</a:t>
            </a:r>
          </a:p>
        </p:txBody>
      </p:sp>
    </p:spTree>
    <p:extLst>
      <p:ext uri="{BB962C8B-B14F-4D97-AF65-F5344CB8AC3E}">
        <p14:creationId xmlns:p14="http://schemas.microsoft.com/office/powerpoint/2010/main" val="367558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54778" y="74041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915783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89411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89411" y="328418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45955" y="390733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406134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6237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919540" y="391584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6297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586119" y="25581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46600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28775-04DD-FA86-B5CA-F6E9139E9730}"/>
              </a:ext>
            </a:extLst>
          </p:cNvPr>
          <p:cNvSpPr txBox="1"/>
          <p:nvPr/>
        </p:nvSpPr>
        <p:spPr>
          <a:xfrm>
            <a:off x="8767343" y="391580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31529" y="74041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X634</a:t>
            </a:r>
          </a:p>
        </p:txBody>
      </p:sp>
    </p:spTree>
    <p:extLst>
      <p:ext uri="{BB962C8B-B14F-4D97-AF65-F5344CB8AC3E}">
        <p14:creationId xmlns:p14="http://schemas.microsoft.com/office/powerpoint/2010/main" val="281013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D12308-BAA7-D81D-5CA1-6DB159E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974077"/>
            <a:ext cx="5443196" cy="334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442B0-C22E-3858-851F-683F54730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5" r="13726"/>
          <a:stretch/>
        </p:blipFill>
        <p:spPr>
          <a:xfrm>
            <a:off x="0" y="446317"/>
            <a:ext cx="5542259" cy="426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97971" y="762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542259" y="7299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5963831" y="740414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403455" y="74041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70063" y="740412"/>
            <a:ext cx="595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366551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96996" y="2558159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366551" y="328418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111665" y="3907336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6041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685235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62390" y="3915848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274407" y="3915848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613278" y="2558159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528494" y="3915803"/>
            <a:ext cx="57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513423" y="740412"/>
            <a:ext cx="563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200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116861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19805A-0184-4F53-7A1B-0045A4C0A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9" r="5671" b="54897"/>
          <a:stretch/>
        </p:blipFill>
        <p:spPr>
          <a:xfrm>
            <a:off x="1032803" y="360550"/>
            <a:ext cx="5271853" cy="4029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0EF31F-846A-F349-D129-DBF884E931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0" t="4939" r="26279" b="61482"/>
          <a:stretch/>
        </p:blipFill>
        <p:spPr>
          <a:xfrm>
            <a:off x="6096000" y="546029"/>
            <a:ext cx="5146735" cy="3646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1081502" y="1336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997253" y="1357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7ACC0-8A71-CA2E-2356-7EFC0BF7AFB2}"/>
              </a:ext>
            </a:extLst>
          </p:cNvPr>
          <p:cNvSpPr txBox="1"/>
          <p:nvPr/>
        </p:nvSpPr>
        <p:spPr>
          <a:xfrm>
            <a:off x="6321052" y="3625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837B7-5AB8-ABD0-9F5C-FFE9E536C2E4}"/>
              </a:ext>
            </a:extLst>
          </p:cNvPr>
          <p:cNvSpPr txBox="1"/>
          <p:nvPr/>
        </p:nvSpPr>
        <p:spPr>
          <a:xfrm>
            <a:off x="7600834" y="36259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FEF66-6417-7402-CCA8-5E396078C90F}"/>
              </a:ext>
            </a:extLst>
          </p:cNvPr>
          <p:cNvSpPr txBox="1"/>
          <p:nvPr/>
        </p:nvSpPr>
        <p:spPr>
          <a:xfrm>
            <a:off x="8840723" y="363874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6FEA4-FB8F-2E20-4A92-C1E29CC082F1}"/>
              </a:ext>
            </a:extLst>
          </p:cNvPr>
          <p:cNvSpPr txBox="1"/>
          <p:nvPr/>
        </p:nvSpPr>
        <p:spPr>
          <a:xfrm>
            <a:off x="7600833" y="214752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6B7C6-3D1B-B466-5F30-00DD4F690A8A}"/>
              </a:ext>
            </a:extLst>
          </p:cNvPr>
          <p:cNvSpPr txBox="1"/>
          <p:nvPr/>
        </p:nvSpPr>
        <p:spPr>
          <a:xfrm>
            <a:off x="8882538" y="216089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631D7-B54F-80C5-FA6B-3CBC1785B7D7}"/>
              </a:ext>
            </a:extLst>
          </p:cNvPr>
          <p:cNvSpPr txBox="1"/>
          <p:nvPr/>
        </p:nvSpPr>
        <p:spPr>
          <a:xfrm>
            <a:off x="7498850" y="2932069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138CF-BEE4-CBEF-50BE-634AA3A8CF29}"/>
              </a:ext>
            </a:extLst>
          </p:cNvPr>
          <p:cNvSpPr txBox="1"/>
          <p:nvPr/>
        </p:nvSpPr>
        <p:spPr>
          <a:xfrm>
            <a:off x="8200950" y="392622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B69D3-2111-73D5-0702-9260269F6B70}"/>
              </a:ext>
            </a:extLst>
          </p:cNvPr>
          <p:cNvSpPr txBox="1"/>
          <p:nvPr/>
        </p:nvSpPr>
        <p:spPr>
          <a:xfrm>
            <a:off x="9300800" y="355240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7D4C-9360-4945-20A7-229DA0261777}"/>
              </a:ext>
            </a:extLst>
          </p:cNvPr>
          <p:cNvSpPr txBox="1"/>
          <p:nvPr/>
        </p:nvSpPr>
        <p:spPr>
          <a:xfrm>
            <a:off x="10565843" y="3892357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8413F-D509-0E40-7689-EF4B77FF185B}"/>
              </a:ext>
            </a:extLst>
          </p:cNvPr>
          <p:cNvSpPr txBox="1"/>
          <p:nvPr/>
        </p:nvSpPr>
        <p:spPr>
          <a:xfrm>
            <a:off x="9800954" y="389154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49991-E949-CC71-0CE2-83823C08F59F}"/>
              </a:ext>
            </a:extLst>
          </p:cNvPr>
          <p:cNvSpPr txBox="1"/>
          <p:nvPr/>
        </p:nvSpPr>
        <p:spPr>
          <a:xfrm>
            <a:off x="10135770" y="3563735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F3572-3EDC-2321-01EF-EB73A4A49E30}"/>
              </a:ext>
            </a:extLst>
          </p:cNvPr>
          <p:cNvSpPr txBox="1"/>
          <p:nvPr/>
        </p:nvSpPr>
        <p:spPr>
          <a:xfrm>
            <a:off x="6863102" y="21523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F9E9F-C904-87B8-A9F5-661D71CE543E}"/>
              </a:ext>
            </a:extLst>
          </p:cNvPr>
          <p:cNvSpPr txBox="1"/>
          <p:nvPr/>
        </p:nvSpPr>
        <p:spPr>
          <a:xfrm>
            <a:off x="7667168" y="3602048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41CC9-AA81-F5F5-6543-1ACCFD2B6879}"/>
              </a:ext>
            </a:extLst>
          </p:cNvPr>
          <p:cNvSpPr txBox="1"/>
          <p:nvPr/>
        </p:nvSpPr>
        <p:spPr>
          <a:xfrm>
            <a:off x="10324927" y="360550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</p:spTree>
    <p:extLst>
      <p:ext uri="{BB962C8B-B14F-4D97-AF65-F5344CB8AC3E}">
        <p14:creationId xmlns:p14="http://schemas.microsoft.com/office/powerpoint/2010/main" val="298841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-408251" y="-2506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4507500" y="-2504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F3241-BB53-E2D5-308B-D3715CBAB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3" r="17607" b="54576"/>
          <a:stretch/>
        </p:blipFill>
        <p:spPr>
          <a:xfrm>
            <a:off x="374252" y="1216989"/>
            <a:ext cx="4727570" cy="456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47C4D8-7A7E-5A24-A53E-EA9A18213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127"/>
          <a:stretch/>
        </p:blipFill>
        <p:spPr>
          <a:xfrm>
            <a:off x="5354374" y="1059323"/>
            <a:ext cx="6837626" cy="3854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953054" y="108186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169957" y="10942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419947" y="107004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314790" y="105932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646888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9264251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9223941" y="106240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719185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478176" y="322458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505998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6026625" y="361857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10049360" y="438350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768305" y="46522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431804" y="465524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67174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8901E-269E-6598-DD97-A9CF5581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3" t="466" r="18297" b="65095"/>
          <a:stretch/>
        </p:blipFill>
        <p:spPr>
          <a:xfrm>
            <a:off x="5498339" y="1059323"/>
            <a:ext cx="5901237" cy="3865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496940" y="6986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5743520" y="7125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5953054" y="108186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7169957" y="1094257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8419947" y="1070046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10314790" y="105932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8646888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9264251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9223941" y="106240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5719185" y="2597503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10478176" y="3224581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6505998" y="2597503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6026625" y="361857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10049360" y="438350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9768305" y="4652296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10431804" y="4655240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GTx10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ADBF5-D531-053A-D6CD-BA3E7A5A8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88" t="3894" r="12451" b="43790"/>
          <a:stretch/>
        </p:blipFill>
        <p:spPr>
          <a:xfrm>
            <a:off x="339343" y="1059323"/>
            <a:ext cx="4852051" cy="47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62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6310</TotalTime>
  <Words>184</Words>
  <Application>Microsoft Macintosh PowerPoint</Application>
  <PresentationFormat>Widescreen</PresentationFormat>
  <Paragraphs>136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31</cp:revision>
  <dcterms:created xsi:type="dcterms:W3CDTF">2023-03-03T07:46:38Z</dcterms:created>
  <dcterms:modified xsi:type="dcterms:W3CDTF">2023-09-22T09:12:12Z</dcterms:modified>
</cp:coreProperties>
</file>